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3"/>
  </p:sldMasterIdLst>
  <p:notesMasterIdLst>
    <p:notesMasterId r:id="rId22"/>
  </p:notesMasterIdLst>
  <p:handoutMasterIdLst>
    <p:handoutMasterId r:id="rId23"/>
  </p:handoutMasterIdLst>
  <p:sldIdLst>
    <p:sldId id="16773670" r:id="rId4"/>
    <p:sldId id="2147479955" r:id="rId5"/>
    <p:sldId id="16773679" r:id="rId6"/>
    <p:sldId id="16776397" r:id="rId7"/>
    <p:sldId id="2147479956" r:id="rId8"/>
    <p:sldId id="2147479958" r:id="rId9"/>
    <p:sldId id="16776398" r:id="rId10"/>
    <p:sldId id="2147479960" r:id="rId11"/>
    <p:sldId id="2147479959" r:id="rId12"/>
    <p:sldId id="16773676" r:id="rId13"/>
    <p:sldId id="2147479961" r:id="rId14"/>
    <p:sldId id="16776440" r:id="rId15"/>
    <p:sldId id="2147479962" r:id="rId16"/>
    <p:sldId id="16773634" r:id="rId17"/>
    <p:sldId id="2147479963" r:id="rId18"/>
    <p:sldId id="2147479964" r:id="rId19"/>
    <p:sldId id="16776356" r:id="rId20"/>
    <p:sldId id="16773624" r:id="rId21"/>
  </p:sldIdLst>
  <p:sldSz cx="12192000" cy="6858000"/>
  <p:notesSz cx="6858000" cy="9144000"/>
  <p:embeddedFontLs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pen Sans SemiBold" panose="020B0706030804020204" pitchFamily="34" charset="0"/>
      <p:bold r:id="rId28"/>
      <p:boldItalic r:id="rId29"/>
    </p:embeddedFont>
    <p:embeddedFont>
      <p:font typeface="Segoe Sans Text" pitchFamily="2" charset="0"/>
      <p:regular r:id="rId30"/>
      <p:bold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31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1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anose="020B0502040204020203" pitchFamily="34" charset="0"/>
              </a:rPr>
              <a:t>12/3/2024 8:45 AM</a:t>
            </a:fld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780" defTabSz="914400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anose="020B0502040204020203" pitchFamily="34" charset="0"/>
              </a:rPr>
              <a:t>‹#›</a:t>
            </a:fld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386CE63F-9E7F-4C04-9D0D-FCA25A8E9E86}" type="datetime8">
              <a:rPr lang="en-US" smtClean="0"/>
              <a:t>12/3/2024 8:45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B4008EB6-D09E-4580-8CD6-DDB14511944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lnSpc>
        <a:spcPct val="90000"/>
      </a:lnSpc>
      <a:spcAft>
        <a:spcPts val="335"/>
      </a:spcAft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725" indent="-10604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29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600" indent="-14668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31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12/3/2024 8:45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12/3/2024 9:08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69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/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/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/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/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/>
          <p:cNvCxnSpPr/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/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/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/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/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/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2"/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ed Rectangle 2"/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/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/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/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/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30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/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/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/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/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ounded Rectangle 2"/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ounded Rectangle 2"/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7350" t="12729" r="5539" b="1036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/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/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/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52">
            <a:alphaModFix amt="0"/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transition>
    <p:fade/>
  </p:transition>
  <p:hf sldNum="0" hdr="0" ftr="0" dt="0"/>
  <p:txStyles>
    <p:titleStyle>
      <a:lvl1pPr algn="l" defTabSz="932815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3280" marR="0" indent="-1809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4255" marR="0" indent="-1682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476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hyperlink" Target="https://t.me/Akhmedov_Sanja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linkedin.com/in/sanjar-akhmedov/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hyperlink" Target="https://github.com/SanjarSoftdev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390"/>
          </a:xfrm>
        </p:spPr>
        <p:txBody>
          <a:bodyPr/>
          <a:lstStyle/>
          <a:p>
            <a:r>
              <a:rPr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C# is awesome!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1978" y="4740610"/>
            <a:ext cx="5430837" cy="276860"/>
          </a:xfrm>
        </p:spPr>
        <p:txBody>
          <a:bodyPr/>
          <a:lstStyle/>
          <a:p>
            <a:r>
              <a:rPr lang="en-US" dirty="0">
                <a:latin typeface="Open Sans" panose="020B0606030504020204"/>
                <a:ea typeface="Open Sans" panose="020B0606030504020204"/>
                <a:cs typeface="Open Sans" panose="020B0606030504020204"/>
              </a:rPr>
              <a:t>Sanjar Akhmedov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623570"/>
            <a:ext cx="9997440" cy="628015"/>
          </a:xfrm>
        </p:spPr>
        <p:txBody>
          <a:bodyPr/>
          <a:lstStyle/>
          <a:p>
            <a:r>
              <a:rPr dirty="0">
                <a:sym typeface="+mn-ea"/>
              </a:rPr>
              <a:t>The field keyword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5480" y="1936750"/>
            <a:ext cx="9181465" cy="2735580"/>
          </a:xfrm>
        </p:spPr>
        <p:txBody>
          <a:bodyPr>
            <a:noAutofit/>
          </a:bodyPr>
          <a:lstStyle/>
          <a:p>
            <a:r>
              <a:rPr lang="en-US" altLang="en-US">
                <a:sym typeface="+mn-ea"/>
              </a:rPr>
              <a:t>C# 13 introduces the field keyword, which lets you access a property's backing field directly. This simplifies adding custom logic like validation, default values, computations without manually defining the backing field.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7C5F4-1954-A121-B7EF-0BF00398F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8D2662-ACC1-2E9A-843B-27AD0C398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18" y="103041"/>
            <a:ext cx="8562364" cy="665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77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>
                <a:sym typeface="+mn-ea"/>
              </a:rPr>
              <a:t>New Lock Object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/>
              <a:t>The new System.Threading.Lock in C# 13 makes thread synchronization easier and safer, helping your code run smoothly and reliably in multithreaded environments.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CDEAC-DB37-5757-358B-49CAC4DFD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CBE1D59-F236-A95E-C255-88689DABF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636" y="150366"/>
            <a:ext cx="5858727" cy="655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641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689864"/>
            <a:ext cx="8561387" cy="627830"/>
          </a:xfrm>
        </p:spPr>
        <p:txBody>
          <a:bodyPr/>
          <a:lstStyle/>
          <a:p>
            <a:r>
              <a:rPr lang="en-US" dirty="0"/>
              <a:t>Partial 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613" y="2058866"/>
            <a:ext cx="7646987" cy="2220525"/>
          </a:xfrm>
        </p:spPr>
        <p:txBody>
          <a:bodyPr/>
          <a:lstStyle/>
          <a:p>
            <a:r>
              <a:rPr lang="en-US" dirty="0"/>
              <a:t>Partial properties split class implementation across files, making code modular and easier to manage.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D32C7-513A-0F1F-AB96-19AC859A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BAE22B7-33A1-00D4-682E-7441412D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" y="1518794"/>
            <a:ext cx="9723120" cy="38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4026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44CCE-9294-41AA-C8EC-621526DDC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">
            <a:extLst>
              <a:ext uri="{FF2B5EF4-FFF2-40B4-BE49-F238E27FC236}">
                <a16:creationId xmlns:a16="http://schemas.microsoft.com/office/drawing/2014/main" id="{69954FA2-70AC-98EA-838E-1CFDE68C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950" y="120319"/>
            <a:ext cx="7734099" cy="661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0706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/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/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/>
            <p:cNvSpPr txBox="1"/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 dirty="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dirty="0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 dirty="0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/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3F13E-C007-E5E5-1899-B8C02082AFAE}"/>
              </a:ext>
            </a:extLst>
          </p:cNvPr>
          <p:cNvSpPr txBox="1">
            <a:spLocks/>
          </p:cNvSpPr>
          <p:nvPr/>
        </p:nvSpPr>
        <p:spPr>
          <a:xfrm>
            <a:off x="579019" y="2824815"/>
            <a:ext cx="6323042" cy="30839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>
                <a:sym typeface="+mn-ea"/>
              </a:rPr>
              <a:t>Sanjar Akhmedov</a:t>
            </a:r>
          </a:p>
          <a:p>
            <a:pPr algn="l"/>
            <a:endParaRPr lang="en-US" sz="1400" dirty="0"/>
          </a:p>
          <a:p>
            <a:pPr algn="l"/>
            <a:r>
              <a:rPr lang="en-US" sz="3600" dirty="0">
                <a:solidFill>
                  <a:schemeClr val="bg2"/>
                </a:solidFill>
                <a:sym typeface="+mn-ea"/>
              </a:rPr>
              <a:t>Software Engineer</a:t>
            </a:r>
            <a:endParaRPr lang="en-US" sz="3600" dirty="0">
              <a:solidFill>
                <a:schemeClr val="bg2"/>
              </a:solidFill>
            </a:endParaRPr>
          </a:p>
          <a:p>
            <a:pPr algn="l"/>
            <a:r>
              <a:rPr lang="en-US" sz="3600" dirty="0">
                <a:solidFill>
                  <a:schemeClr val="bg2"/>
                </a:solidFill>
                <a:sym typeface="+mn-ea"/>
              </a:rPr>
              <a:t>Silk Road Professionals</a:t>
            </a:r>
            <a:endParaRPr lang="en-US" sz="3600" dirty="0">
              <a:solidFill>
                <a:schemeClr val="bg2"/>
              </a:solidFill>
            </a:endParaRPr>
          </a:p>
          <a:p>
            <a:pPr algn="l"/>
            <a:r>
              <a:rPr lang="en-US" sz="3600" dirty="0">
                <a:solidFill>
                  <a:schemeClr val="bg2"/>
                </a:solidFill>
                <a:sym typeface="+mn-ea"/>
              </a:rPr>
              <a:t>3 years of experience</a:t>
            </a:r>
            <a:endParaRPr lang="en-US" sz="3600" dirty="0">
              <a:solidFill>
                <a:schemeClr val="bg2"/>
              </a:solidFill>
            </a:endParaRPr>
          </a:p>
        </p:txBody>
      </p:sp>
      <p:pic>
        <p:nvPicPr>
          <p:cNvPr id="4" name="Picture Placeholder 24" descr="A person in a white shirt&#10;&#10;Description automatically generated">
            <a:extLst>
              <a:ext uri="{FF2B5EF4-FFF2-40B4-BE49-F238E27FC236}">
                <a16:creationId xmlns:a16="http://schemas.microsoft.com/office/drawing/2014/main" id="{DDC05417-0FF4-9FE8-1AD2-0F2393DC63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7" b="207"/>
          <a:stretch>
            <a:fillRect/>
          </a:stretch>
        </p:blipFill>
        <p:spPr>
          <a:xfrm>
            <a:off x="7635120" y="452053"/>
            <a:ext cx="3401414" cy="3401414"/>
          </a:xfrm>
          <a:prstGeom prst="ellipse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217B993-56AA-2933-D40A-27E0FE1B9F55}"/>
              </a:ext>
            </a:extLst>
          </p:cNvPr>
          <p:cNvGrpSpPr/>
          <p:nvPr/>
        </p:nvGrpSpPr>
        <p:grpSpPr>
          <a:xfrm>
            <a:off x="8088122" y="4202058"/>
            <a:ext cx="3127029" cy="1706678"/>
            <a:chOff x="593190" y="4578035"/>
            <a:chExt cx="3127029" cy="1706678"/>
          </a:xfrm>
        </p:grpSpPr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784A8335-772B-53DF-7A89-8985C721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578035"/>
              <a:ext cx="455691" cy="45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E3CF56-E2A7-4BB9-539C-101318369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190" y="5203528"/>
              <a:ext cx="455692" cy="455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EB5628FF-A296-F1BC-91C6-C0788549B8F7}"/>
                </a:ext>
              </a:extLst>
            </p:cNvPr>
            <p:cNvSpPr txBox="1"/>
            <p:nvPr/>
          </p:nvSpPr>
          <p:spPr>
            <a:xfrm>
              <a:off x="1065291" y="4621214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6"/>
                </a:rPr>
                <a:t>Akhmedov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_Sanjar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1DF2EFFF-09C5-2529-DC8B-E156981E8DFC}"/>
                </a:ext>
              </a:extLst>
            </p:cNvPr>
            <p:cNvSpPr txBox="1"/>
            <p:nvPr/>
          </p:nvSpPr>
          <p:spPr>
            <a:xfrm>
              <a:off x="1065291" y="5246708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7"/>
                </a:rPr>
                <a:t>/Akhmedov_Sanjar</a:t>
              </a:r>
            </a:p>
          </p:txBody>
        </p:sp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2828914B-598B-36CE-4E95-B2FF666EE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190" y="5829022"/>
              <a:ext cx="455691" cy="45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799DDF12-5E84-53D2-4EEA-D4256010B366}"/>
                </a:ext>
              </a:extLst>
            </p:cNvPr>
            <p:cNvSpPr txBox="1"/>
            <p:nvPr/>
          </p:nvSpPr>
          <p:spPr>
            <a:xfrm>
              <a:off x="1029642" y="5894708"/>
              <a:ext cx="2511960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9"/>
                </a:rPr>
                <a:t>SanjarSoftdev</a:t>
              </a:r>
            </a:p>
          </p:txBody>
        </p: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0750296A-6EDC-77C8-EA73-C723CE36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19" y="453457"/>
            <a:ext cx="3977861" cy="780983"/>
          </a:xfrm>
        </p:spPr>
        <p:txBody>
          <a:bodyPr/>
          <a:lstStyle/>
          <a:p>
            <a:pPr algn="l"/>
            <a:r>
              <a:rPr lang="en-US" sz="5400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284203325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6"/>
          </p:nvPr>
        </p:nvSpPr>
        <p:spPr>
          <a:xfrm>
            <a:off x="5144297" y="1714695"/>
            <a:ext cx="5173276" cy="492443"/>
          </a:xfrm>
        </p:spPr>
        <p:txBody>
          <a:bodyPr/>
          <a:lstStyle/>
          <a:p>
            <a:r>
              <a:rPr lang="en-US" sz="3200" b="1" dirty="0">
                <a:sym typeface="+mn-ea"/>
              </a:rPr>
              <a:t>Params Collections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>
          <a:xfrm>
            <a:off x="5144297" y="248109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ym typeface="+mn-ea"/>
              </a:rPr>
              <a:t>New link methods</a:t>
            </a:r>
            <a:endParaRPr lang="en-US" sz="3200" b="1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9"/>
          </p:nvPr>
        </p:nvSpPr>
        <p:spPr>
          <a:xfrm>
            <a:off x="5144297" y="324749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ym typeface="+mn-ea"/>
              </a:rPr>
              <a:t>The field keyword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51"/>
          </p:nvPr>
        </p:nvSpPr>
        <p:spPr>
          <a:xfrm>
            <a:off x="5144297" y="401389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olidFill>
                  <a:srgbClr val="E6E6E6"/>
                </a:solidFill>
                <a:effectLst/>
                <a:sym typeface="+mn-ea"/>
              </a:rPr>
              <a:t>New Lock Object</a:t>
            </a:r>
            <a:endParaRPr lang="en-US" sz="3200" b="1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2"/>
          </p:nvPr>
        </p:nvSpPr>
        <p:spPr>
          <a:xfrm>
            <a:off x="5144297" y="478029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i="0" dirty="0">
                <a:solidFill>
                  <a:srgbClr val="E6E6E6"/>
                </a:solidFill>
                <a:effectLst/>
              </a:rPr>
              <a:t>Partial properties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81330"/>
            <a:ext cx="10557510" cy="628015"/>
          </a:xfrm>
        </p:spPr>
        <p:txBody>
          <a:bodyPr/>
          <a:lstStyle/>
          <a:p>
            <a:r>
              <a:rPr dirty="0">
                <a:sym typeface="+mn-ea"/>
              </a:rPr>
              <a:t>Params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2289810"/>
            <a:ext cx="7803515" cy="1969770"/>
          </a:xfrm>
        </p:spPr>
        <p:txBody>
          <a:bodyPr wrap="square"/>
          <a:lstStyle/>
          <a:p>
            <a:r>
              <a:rPr lang="en-US" altLang="en-US"/>
              <a:t>Starting with C# 13, the params modifier supports any collection type that implements IEnumerable&lt;T&gt;, not just arrays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 program">
            <a:extLst>
              <a:ext uri="{FF2B5EF4-FFF2-40B4-BE49-F238E27FC236}">
                <a16:creationId xmlns:a16="http://schemas.microsoft.com/office/drawing/2014/main" id="{28EB5770-B7F0-ECA1-8E4F-9323F1DB4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41" y="108889"/>
            <a:ext cx="10279717" cy="664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6857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CCAD0-86B2-08AA-F5B9-4BEC97372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 program">
            <a:extLst>
              <a:ext uri="{FF2B5EF4-FFF2-40B4-BE49-F238E27FC236}">
                <a16:creationId xmlns:a16="http://schemas.microsoft.com/office/drawing/2014/main" id="{2F7CC64E-A241-B90C-83D6-9A45627A1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60" y="153664"/>
            <a:ext cx="11276280" cy="655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9071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 dirty="0">
                <a:sym typeface="+mn-ea"/>
              </a:rPr>
              <a:t>New link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/>
              <a:t>Introducing new methods: CountBy, AggregateBy, and Index. These methods boost performance and simplify common data tasks.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8D306-AD2C-C8B4-0F20-773D55389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0302D80-13F4-E005-F181-EE74D263A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83" y="62417"/>
            <a:ext cx="9817633" cy="673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296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994AA-4C91-A42F-0E22-184277DB4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de">
            <a:extLst>
              <a:ext uri="{FF2B5EF4-FFF2-40B4-BE49-F238E27FC236}">
                <a16:creationId xmlns:a16="http://schemas.microsoft.com/office/drawing/2014/main" id="{CED0ABC7-B84C-21E0-613A-69F3B8E18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44" y="1403674"/>
            <a:ext cx="11487912" cy="40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9469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/>
</ds:datastoreItem>
</file>

<file path=customXml/itemProps2.xml><?xml version="1.0" encoding="utf-8"?>
<ds:datastoreItem xmlns:ds="http://schemas.openxmlformats.org/officeDocument/2006/customXml" ds:itemID="{272D3392-704F-4677-B1C8-F1E00F675E4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258</Words>
  <Application>Microsoft Office PowerPoint</Application>
  <PresentationFormat>Widescreen</PresentationFormat>
  <Paragraphs>38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Open Sans</vt:lpstr>
      <vt:lpstr>Segoe Sans Text</vt:lpstr>
      <vt:lpstr>Wingdings</vt:lpstr>
      <vt:lpstr>Open Sans SemiBold</vt:lpstr>
      <vt:lpstr>Calibri</vt:lpstr>
      <vt:lpstr>Segoe UI</vt:lpstr>
      <vt:lpstr>Arial</vt:lpstr>
      <vt:lpstr>Azure 2023 Template</vt:lpstr>
      <vt:lpstr>C# is awesome!</vt:lpstr>
      <vt:lpstr>About me</vt:lpstr>
      <vt:lpstr>PowerPoint Presentation</vt:lpstr>
      <vt:lpstr>Params Collections</vt:lpstr>
      <vt:lpstr>PowerPoint Presentation</vt:lpstr>
      <vt:lpstr>PowerPoint Presentation</vt:lpstr>
      <vt:lpstr>New link methods</vt:lpstr>
      <vt:lpstr>PowerPoint Presentation</vt:lpstr>
      <vt:lpstr>PowerPoint Presentation</vt:lpstr>
      <vt:lpstr>The field keyword</vt:lpstr>
      <vt:lpstr>PowerPoint Presentation</vt:lpstr>
      <vt:lpstr>New Lock Object</vt:lpstr>
      <vt:lpstr>PowerPoint Presentation</vt:lpstr>
      <vt:lpstr>Partial properties</vt:lpstr>
      <vt:lpstr>PowerPoint Presentation</vt:lpstr>
      <vt:lpstr>PowerPoint Presentation</vt:lpstr>
      <vt:lpstr>Get .NET 9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</cp:revision>
  <dcterms:created xsi:type="dcterms:W3CDTF">2024-10-07T23:57:00Z</dcterms:created>
  <dcterms:modified xsi:type="dcterms:W3CDTF">2024-12-03T06:45:32Z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7C9165D95629436B984B456F6A4F957B_12</vt:lpwstr>
  </property>
  <property fmtid="{D5CDD505-2E9C-101B-9397-08002B2CF9AE}" pid="3" name="KSOProductBuildVer">
    <vt:lpwstr>1033-12.2.0.18911</vt:lpwstr>
  </property>
</Properties>
</file>